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71" r:id="rId12"/>
    <p:sldId id="272" r:id="rId13"/>
    <p:sldId id="267" r:id="rId14"/>
  </p:sldIdLst>
  <p:sldSz cx="12192000" cy="6858000"/>
  <p:notesSz cx="6877050" cy="96567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78" d="100"/>
          <a:sy n="78" d="100"/>
        </p:scale>
        <p:origin x="5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1D22D2-200C-404A-8421-37F031224DF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9EBB2A1-6757-4F60-B322-F07907AF6279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The things I liked</a:t>
          </a:r>
          <a:r>
            <a:rPr lang="en-GB" dirty="0"/>
            <a:t>:</a:t>
          </a:r>
        </a:p>
      </dgm:t>
    </dgm:pt>
    <dgm:pt modelId="{2FDDFDA4-D63F-455C-AF7D-E9F5934DCA5C}" type="parTrans" cxnId="{7DBC594C-57FA-4530-A250-A8407641CA4B}">
      <dgm:prSet/>
      <dgm:spPr/>
      <dgm:t>
        <a:bodyPr/>
        <a:lstStyle/>
        <a:p>
          <a:endParaRPr lang="en-GB"/>
        </a:p>
      </dgm:t>
    </dgm:pt>
    <dgm:pt modelId="{44623BC0-19A2-4F38-8308-24E09B6AABA1}" type="sibTrans" cxnId="{7DBC594C-57FA-4530-A250-A8407641CA4B}">
      <dgm:prSet/>
      <dgm:spPr/>
      <dgm:t>
        <a:bodyPr/>
        <a:lstStyle/>
        <a:p>
          <a:endParaRPr lang="en-GB"/>
        </a:p>
      </dgm:t>
    </dgm:pt>
    <dgm:pt modelId="{AC57991F-8D4E-4B9A-96C5-77ED5F8D92A1}">
      <dgm:prSet phldrT="[Text]"/>
      <dgm:spPr/>
      <dgm:t>
        <a:bodyPr/>
        <a:lstStyle/>
        <a:p>
          <a:r>
            <a:rPr lang="en-GB" dirty="0"/>
            <a:t>1</a:t>
          </a:r>
        </a:p>
      </dgm:t>
    </dgm:pt>
    <dgm:pt modelId="{48889847-7A77-4324-91F8-9024E9AB622F}" type="parTrans" cxnId="{B754009C-67A5-421A-8F05-9B30019D8A32}">
      <dgm:prSet/>
      <dgm:spPr/>
      <dgm:t>
        <a:bodyPr/>
        <a:lstStyle/>
        <a:p>
          <a:endParaRPr lang="en-GB"/>
        </a:p>
      </dgm:t>
    </dgm:pt>
    <dgm:pt modelId="{437F5641-CE61-4FDE-8DF0-3D8A776EEF2C}" type="sibTrans" cxnId="{B754009C-67A5-421A-8F05-9B30019D8A32}">
      <dgm:prSet/>
      <dgm:spPr/>
      <dgm:t>
        <a:bodyPr/>
        <a:lstStyle/>
        <a:p>
          <a:endParaRPr lang="en-GB"/>
        </a:p>
      </dgm:t>
    </dgm:pt>
    <dgm:pt modelId="{CF8BC64F-B282-4E03-A28D-BC5503714B42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I think you could improve on</a:t>
          </a:r>
          <a:r>
            <a:rPr lang="en-GB" dirty="0"/>
            <a:t>:</a:t>
          </a:r>
        </a:p>
      </dgm:t>
    </dgm:pt>
    <dgm:pt modelId="{91264A7F-6FF5-4532-A58A-1877AD73AE09}" type="parTrans" cxnId="{7B4B4E30-1ACE-4DDE-8494-A1D714A77972}">
      <dgm:prSet/>
      <dgm:spPr/>
      <dgm:t>
        <a:bodyPr/>
        <a:lstStyle/>
        <a:p>
          <a:endParaRPr lang="en-GB"/>
        </a:p>
      </dgm:t>
    </dgm:pt>
    <dgm:pt modelId="{9F0D8AB0-FFE4-4842-994D-EB81BE14BB74}" type="sibTrans" cxnId="{7B4B4E30-1ACE-4DDE-8494-A1D714A77972}">
      <dgm:prSet/>
      <dgm:spPr/>
      <dgm:t>
        <a:bodyPr/>
        <a:lstStyle/>
        <a:p>
          <a:endParaRPr lang="en-GB"/>
        </a:p>
      </dgm:t>
    </dgm:pt>
    <dgm:pt modelId="{787B7904-B417-4958-A6C2-D80E12B6CCEE}">
      <dgm:prSet phldrT="[Text]"/>
      <dgm:spPr/>
      <dgm:t>
        <a:bodyPr/>
        <a:lstStyle/>
        <a:p>
          <a:r>
            <a:rPr lang="en-GB" dirty="0"/>
            <a:t>1</a:t>
          </a:r>
        </a:p>
      </dgm:t>
    </dgm:pt>
    <dgm:pt modelId="{9B9500CB-9A03-4872-B9B2-C28C315CBCC3}" type="parTrans" cxnId="{0DD7C2D6-B325-44F2-AB2C-1CA4D0662A3C}">
      <dgm:prSet/>
      <dgm:spPr/>
      <dgm:t>
        <a:bodyPr/>
        <a:lstStyle/>
        <a:p>
          <a:endParaRPr lang="en-GB"/>
        </a:p>
      </dgm:t>
    </dgm:pt>
    <dgm:pt modelId="{ADCD1585-2D82-4363-B045-49CC748E0F4B}" type="sibTrans" cxnId="{0DD7C2D6-B325-44F2-AB2C-1CA4D0662A3C}">
      <dgm:prSet/>
      <dgm:spPr/>
      <dgm:t>
        <a:bodyPr/>
        <a:lstStyle/>
        <a:p>
          <a:endParaRPr lang="en-GB"/>
        </a:p>
      </dgm:t>
    </dgm:pt>
    <dgm:pt modelId="{5FB94A43-66A6-4B49-9B8D-B869D365F2F8}">
      <dgm:prSet phldrT="[Text]"/>
      <dgm:spPr/>
      <dgm:t>
        <a:bodyPr/>
        <a:lstStyle/>
        <a:p>
          <a:r>
            <a:rPr lang="en-GB" dirty="0"/>
            <a:t>2</a:t>
          </a:r>
        </a:p>
      </dgm:t>
    </dgm:pt>
    <dgm:pt modelId="{BC543C65-A15B-4DDA-AA27-43A961BEC980}" type="parTrans" cxnId="{4F631F8C-293A-47DF-99D6-A29B1B1D4D10}">
      <dgm:prSet/>
      <dgm:spPr/>
      <dgm:t>
        <a:bodyPr/>
        <a:lstStyle/>
        <a:p>
          <a:endParaRPr lang="en-GB"/>
        </a:p>
      </dgm:t>
    </dgm:pt>
    <dgm:pt modelId="{4E0B6735-F8A4-4680-8992-6E20B70E13E0}" type="sibTrans" cxnId="{4F631F8C-293A-47DF-99D6-A29B1B1D4D10}">
      <dgm:prSet/>
      <dgm:spPr/>
      <dgm:t>
        <a:bodyPr/>
        <a:lstStyle/>
        <a:p>
          <a:endParaRPr lang="en-GB"/>
        </a:p>
      </dgm:t>
    </dgm:pt>
    <dgm:pt modelId="{3FCB99B9-4669-4D52-B8E0-22D7C206A027}">
      <dgm:prSet phldrT="[Text]"/>
      <dgm:spPr/>
      <dgm:t>
        <a:bodyPr/>
        <a:lstStyle/>
        <a:p>
          <a:r>
            <a:rPr lang="en-GB" dirty="0"/>
            <a:t>2</a:t>
          </a:r>
        </a:p>
      </dgm:t>
    </dgm:pt>
    <dgm:pt modelId="{AC4D23C1-D589-445A-AD85-7585ACDEA9EF}" type="parTrans" cxnId="{79F2D661-7113-4D7F-90B4-8F020E27F88E}">
      <dgm:prSet/>
      <dgm:spPr/>
      <dgm:t>
        <a:bodyPr/>
        <a:lstStyle/>
        <a:p>
          <a:endParaRPr lang="en-GB"/>
        </a:p>
      </dgm:t>
    </dgm:pt>
    <dgm:pt modelId="{76E4165F-A040-4A79-A663-1F1FC8BCFC2D}" type="sibTrans" cxnId="{79F2D661-7113-4D7F-90B4-8F020E27F88E}">
      <dgm:prSet/>
      <dgm:spPr/>
      <dgm:t>
        <a:bodyPr/>
        <a:lstStyle/>
        <a:p>
          <a:endParaRPr lang="en-GB"/>
        </a:p>
      </dgm:t>
    </dgm:pt>
    <dgm:pt modelId="{23EF2BE1-8F46-4A09-8411-B43E0C2CE5B0}" type="pres">
      <dgm:prSet presAssocID="{A61D22D2-200C-404A-8421-37F031224DF2}" presName="linear" presStyleCnt="0">
        <dgm:presLayoutVars>
          <dgm:animLvl val="lvl"/>
          <dgm:resizeHandles val="exact"/>
        </dgm:presLayoutVars>
      </dgm:prSet>
      <dgm:spPr/>
    </dgm:pt>
    <dgm:pt modelId="{DFD153E8-F596-4ADC-B0BC-24013C34B693}" type="pres">
      <dgm:prSet presAssocID="{09EBB2A1-6757-4F60-B322-F07907AF627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07F1C53-7CE8-40E4-B56E-3D4E0E5A1185}" type="pres">
      <dgm:prSet presAssocID="{09EBB2A1-6757-4F60-B322-F07907AF6279}" presName="childText" presStyleLbl="revTx" presStyleIdx="0" presStyleCnt="2">
        <dgm:presLayoutVars>
          <dgm:bulletEnabled val="1"/>
        </dgm:presLayoutVars>
      </dgm:prSet>
      <dgm:spPr/>
    </dgm:pt>
    <dgm:pt modelId="{EB8FEE6E-4909-4E1E-BB9A-DB51133F308C}" type="pres">
      <dgm:prSet presAssocID="{CF8BC64F-B282-4E03-A28D-BC5503714B42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B9FD39C-159D-42D3-B6B8-13578143E094}" type="pres">
      <dgm:prSet presAssocID="{CF8BC64F-B282-4E03-A28D-BC5503714B42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7B4B4E30-1ACE-4DDE-8494-A1D714A77972}" srcId="{A61D22D2-200C-404A-8421-37F031224DF2}" destId="{CF8BC64F-B282-4E03-A28D-BC5503714B42}" srcOrd="1" destOrd="0" parTransId="{91264A7F-6FF5-4532-A58A-1877AD73AE09}" sibTransId="{9F0D8AB0-FFE4-4842-994D-EB81BE14BB74}"/>
    <dgm:cxn modelId="{71AC3C32-0523-411C-8BC8-88D72BE45A74}" type="presOf" srcId="{09EBB2A1-6757-4F60-B322-F07907AF6279}" destId="{DFD153E8-F596-4ADC-B0BC-24013C34B693}" srcOrd="0" destOrd="0" presId="urn:microsoft.com/office/officeart/2005/8/layout/vList2"/>
    <dgm:cxn modelId="{3E6DA03E-D52A-4AC8-AC11-FF8DE7AA4196}" type="presOf" srcId="{A61D22D2-200C-404A-8421-37F031224DF2}" destId="{23EF2BE1-8F46-4A09-8411-B43E0C2CE5B0}" srcOrd="0" destOrd="0" presId="urn:microsoft.com/office/officeart/2005/8/layout/vList2"/>
    <dgm:cxn modelId="{79F2D661-7113-4D7F-90B4-8F020E27F88E}" srcId="{CF8BC64F-B282-4E03-A28D-BC5503714B42}" destId="{3FCB99B9-4669-4D52-B8E0-22D7C206A027}" srcOrd="1" destOrd="0" parTransId="{AC4D23C1-D589-445A-AD85-7585ACDEA9EF}" sibTransId="{76E4165F-A040-4A79-A663-1F1FC8BCFC2D}"/>
    <dgm:cxn modelId="{7DBC594C-57FA-4530-A250-A8407641CA4B}" srcId="{A61D22D2-200C-404A-8421-37F031224DF2}" destId="{09EBB2A1-6757-4F60-B322-F07907AF6279}" srcOrd="0" destOrd="0" parTransId="{2FDDFDA4-D63F-455C-AF7D-E9F5934DCA5C}" sibTransId="{44623BC0-19A2-4F38-8308-24E09B6AABA1}"/>
    <dgm:cxn modelId="{FDDD5175-2E67-4CEA-B777-28ADFC70DFC0}" type="presOf" srcId="{3FCB99B9-4669-4D52-B8E0-22D7C206A027}" destId="{0B9FD39C-159D-42D3-B6B8-13578143E094}" srcOrd="0" destOrd="1" presId="urn:microsoft.com/office/officeart/2005/8/layout/vList2"/>
    <dgm:cxn modelId="{4F631F8C-293A-47DF-99D6-A29B1B1D4D10}" srcId="{09EBB2A1-6757-4F60-B322-F07907AF6279}" destId="{5FB94A43-66A6-4B49-9B8D-B869D365F2F8}" srcOrd="1" destOrd="0" parTransId="{BC543C65-A15B-4DDA-AA27-43A961BEC980}" sibTransId="{4E0B6735-F8A4-4680-8992-6E20B70E13E0}"/>
    <dgm:cxn modelId="{F9BFE592-FB03-4E70-A826-7496ED78D51A}" type="presOf" srcId="{AC57991F-8D4E-4B9A-96C5-77ED5F8D92A1}" destId="{407F1C53-7CE8-40E4-B56E-3D4E0E5A1185}" srcOrd="0" destOrd="0" presId="urn:microsoft.com/office/officeart/2005/8/layout/vList2"/>
    <dgm:cxn modelId="{B754009C-67A5-421A-8F05-9B30019D8A32}" srcId="{09EBB2A1-6757-4F60-B322-F07907AF6279}" destId="{AC57991F-8D4E-4B9A-96C5-77ED5F8D92A1}" srcOrd="0" destOrd="0" parTransId="{48889847-7A77-4324-91F8-9024E9AB622F}" sibTransId="{437F5641-CE61-4FDE-8DF0-3D8A776EEF2C}"/>
    <dgm:cxn modelId="{9094D5A2-85CF-43EC-BD71-EA6D87FED0BB}" type="presOf" srcId="{787B7904-B417-4958-A6C2-D80E12B6CCEE}" destId="{0B9FD39C-159D-42D3-B6B8-13578143E094}" srcOrd="0" destOrd="0" presId="urn:microsoft.com/office/officeart/2005/8/layout/vList2"/>
    <dgm:cxn modelId="{07E58CCE-C841-4B92-8FC6-3A8CBFDC8F55}" type="presOf" srcId="{CF8BC64F-B282-4E03-A28D-BC5503714B42}" destId="{EB8FEE6E-4909-4E1E-BB9A-DB51133F308C}" srcOrd="0" destOrd="0" presId="urn:microsoft.com/office/officeart/2005/8/layout/vList2"/>
    <dgm:cxn modelId="{0DD7C2D6-B325-44F2-AB2C-1CA4D0662A3C}" srcId="{CF8BC64F-B282-4E03-A28D-BC5503714B42}" destId="{787B7904-B417-4958-A6C2-D80E12B6CCEE}" srcOrd="0" destOrd="0" parTransId="{9B9500CB-9A03-4872-B9B2-C28C315CBCC3}" sibTransId="{ADCD1585-2D82-4363-B045-49CC748E0F4B}"/>
    <dgm:cxn modelId="{09D423E7-EFE4-4539-ABC2-F9714B2CD723}" type="presOf" srcId="{5FB94A43-66A6-4B49-9B8D-B869D365F2F8}" destId="{407F1C53-7CE8-40E4-B56E-3D4E0E5A1185}" srcOrd="0" destOrd="1" presId="urn:microsoft.com/office/officeart/2005/8/layout/vList2"/>
    <dgm:cxn modelId="{23AB1119-E24C-4F09-9BA8-9B8F183D0538}" type="presParOf" srcId="{23EF2BE1-8F46-4A09-8411-B43E0C2CE5B0}" destId="{DFD153E8-F596-4ADC-B0BC-24013C34B693}" srcOrd="0" destOrd="0" presId="urn:microsoft.com/office/officeart/2005/8/layout/vList2"/>
    <dgm:cxn modelId="{CD0C69E4-13DA-4FA2-8899-3E140AFBD842}" type="presParOf" srcId="{23EF2BE1-8F46-4A09-8411-B43E0C2CE5B0}" destId="{407F1C53-7CE8-40E4-B56E-3D4E0E5A1185}" srcOrd="1" destOrd="0" presId="urn:microsoft.com/office/officeart/2005/8/layout/vList2"/>
    <dgm:cxn modelId="{754D243F-BCA8-4A23-92A2-0D268B6C18A5}" type="presParOf" srcId="{23EF2BE1-8F46-4A09-8411-B43E0C2CE5B0}" destId="{EB8FEE6E-4909-4E1E-BB9A-DB51133F308C}" srcOrd="2" destOrd="0" presId="urn:microsoft.com/office/officeart/2005/8/layout/vList2"/>
    <dgm:cxn modelId="{8745B73B-749F-4C59-A062-F4BD4BA948AF}" type="presParOf" srcId="{23EF2BE1-8F46-4A09-8411-B43E0C2CE5B0}" destId="{0B9FD39C-159D-42D3-B6B8-13578143E09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7D41B7-2478-43D5-8A24-5272EE13E2E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AC119E3-226F-4272-8083-C48BD114DDFF}">
      <dgm:prSet phldrT="[Text]"/>
      <dgm:spPr/>
      <dgm:t>
        <a:bodyPr/>
        <a:lstStyle/>
        <a:p>
          <a:r>
            <a:rPr lang="en-GB" dirty="0"/>
            <a:t>?</a:t>
          </a:r>
        </a:p>
      </dgm:t>
    </dgm:pt>
    <dgm:pt modelId="{86740CF6-B097-4F8A-BCDF-18730F6BC4D2}" type="parTrans" cxnId="{848D9D94-2194-45C7-A542-A88EC4F30B28}">
      <dgm:prSet/>
      <dgm:spPr/>
      <dgm:t>
        <a:bodyPr/>
        <a:lstStyle/>
        <a:p>
          <a:endParaRPr lang="en-GB"/>
        </a:p>
      </dgm:t>
    </dgm:pt>
    <dgm:pt modelId="{720A71E0-6984-4AB7-802E-0ED5B033A61A}" type="sibTrans" cxnId="{848D9D94-2194-45C7-A542-A88EC4F30B28}">
      <dgm:prSet/>
      <dgm:spPr/>
      <dgm:t>
        <a:bodyPr/>
        <a:lstStyle/>
        <a:p>
          <a:endParaRPr lang="en-GB"/>
        </a:p>
      </dgm:t>
    </dgm:pt>
    <dgm:pt modelId="{E5383529-02BB-41EC-B9EC-5EC192AA78D6}">
      <dgm:prSet phldrT="[Text]"/>
      <dgm:spPr/>
      <dgm:t>
        <a:bodyPr/>
        <a:lstStyle/>
        <a:p>
          <a:r>
            <a:rPr lang="en-GB" dirty="0"/>
            <a:t>?</a:t>
          </a:r>
        </a:p>
      </dgm:t>
    </dgm:pt>
    <dgm:pt modelId="{A17ACB2F-1B82-4273-AA5A-3E591846509D}" type="parTrans" cxnId="{622EDF8D-05F0-4838-8B9B-102D612C8EAB}">
      <dgm:prSet/>
      <dgm:spPr/>
      <dgm:t>
        <a:bodyPr/>
        <a:lstStyle/>
        <a:p>
          <a:endParaRPr lang="en-GB"/>
        </a:p>
      </dgm:t>
    </dgm:pt>
    <dgm:pt modelId="{A6BBA6AF-2EF9-4CC3-B845-1A9C3D6249C1}" type="sibTrans" cxnId="{622EDF8D-05F0-4838-8B9B-102D612C8EAB}">
      <dgm:prSet/>
      <dgm:spPr/>
      <dgm:t>
        <a:bodyPr/>
        <a:lstStyle/>
        <a:p>
          <a:endParaRPr lang="en-GB"/>
        </a:p>
      </dgm:t>
    </dgm:pt>
    <dgm:pt modelId="{49C20FD1-451A-4023-9470-8BF16D10CDC8}">
      <dgm:prSet phldrT="[Text]"/>
      <dgm:spPr/>
      <dgm:t>
        <a:bodyPr/>
        <a:lstStyle/>
        <a:p>
          <a:r>
            <a:rPr lang="en-GB" dirty="0"/>
            <a:t>?</a:t>
          </a:r>
        </a:p>
      </dgm:t>
    </dgm:pt>
    <dgm:pt modelId="{98FFBF95-95D8-443D-BDCF-36CF9B652AAB}" type="parTrans" cxnId="{63B280B3-1EDC-47FA-9449-BA43F4A8FC73}">
      <dgm:prSet/>
      <dgm:spPr/>
      <dgm:t>
        <a:bodyPr/>
        <a:lstStyle/>
        <a:p>
          <a:endParaRPr lang="en-GB"/>
        </a:p>
      </dgm:t>
    </dgm:pt>
    <dgm:pt modelId="{306B56CF-E568-4694-850A-4EF8F23E8487}" type="sibTrans" cxnId="{63B280B3-1EDC-47FA-9449-BA43F4A8FC73}">
      <dgm:prSet/>
      <dgm:spPr/>
      <dgm:t>
        <a:bodyPr/>
        <a:lstStyle/>
        <a:p>
          <a:endParaRPr lang="en-GB"/>
        </a:p>
      </dgm:t>
    </dgm:pt>
    <dgm:pt modelId="{EC3FC1A1-4A34-4FD8-88FA-D49E79643A1C}">
      <dgm:prSet phldrT="[Text]"/>
      <dgm:spPr/>
      <dgm:t>
        <a:bodyPr/>
        <a:lstStyle/>
        <a:p>
          <a:r>
            <a:rPr lang="en-GB" dirty="0"/>
            <a:t>?</a:t>
          </a:r>
        </a:p>
      </dgm:t>
    </dgm:pt>
    <dgm:pt modelId="{422155A4-A0A5-43E8-B24F-32CCC2E305A2}" type="parTrans" cxnId="{563A345D-7C7E-402D-9FE9-B245A1BAEA59}">
      <dgm:prSet/>
      <dgm:spPr/>
      <dgm:t>
        <a:bodyPr/>
        <a:lstStyle/>
        <a:p>
          <a:endParaRPr lang="en-GB"/>
        </a:p>
      </dgm:t>
    </dgm:pt>
    <dgm:pt modelId="{6673F534-FEF1-48F1-836E-78C25240ED57}" type="sibTrans" cxnId="{563A345D-7C7E-402D-9FE9-B245A1BAEA59}">
      <dgm:prSet/>
      <dgm:spPr/>
      <dgm:t>
        <a:bodyPr/>
        <a:lstStyle/>
        <a:p>
          <a:endParaRPr lang="en-GB"/>
        </a:p>
      </dgm:t>
    </dgm:pt>
    <dgm:pt modelId="{81EBB17C-1754-4DE6-9B7C-624AEB2237FA}">
      <dgm:prSet phldrT="[Text]"/>
      <dgm:spPr/>
      <dgm:t>
        <a:bodyPr/>
        <a:lstStyle/>
        <a:p>
          <a:r>
            <a:rPr lang="en-GB" dirty="0"/>
            <a:t>?</a:t>
          </a:r>
        </a:p>
      </dgm:t>
    </dgm:pt>
    <dgm:pt modelId="{03AA1750-4E56-4833-83FC-2D5F764EF82F}" type="parTrans" cxnId="{D62B891C-7476-4372-9878-EC7FDFC8DA18}">
      <dgm:prSet/>
      <dgm:spPr/>
      <dgm:t>
        <a:bodyPr/>
        <a:lstStyle/>
        <a:p>
          <a:endParaRPr lang="en-GB"/>
        </a:p>
      </dgm:t>
    </dgm:pt>
    <dgm:pt modelId="{6BDFCB17-108E-4E60-B725-C8B06E3FBF83}" type="sibTrans" cxnId="{D62B891C-7476-4372-9878-EC7FDFC8DA18}">
      <dgm:prSet/>
      <dgm:spPr/>
      <dgm:t>
        <a:bodyPr/>
        <a:lstStyle/>
        <a:p>
          <a:endParaRPr lang="en-GB"/>
        </a:p>
      </dgm:t>
    </dgm:pt>
    <dgm:pt modelId="{52EA8086-51B7-48BC-A459-A8D511F249FA}" type="pres">
      <dgm:prSet presAssocID="{2C7D41B7-2478-43D5-8A24-5272EE13E2E0}" presName="diagram" presStyleCnt="0">
        <dgm:presLayoutVars>
          <dgm:dir/>
          <dgm:resizeHandles val="exact"/>
        </dgm:presLayoutVars>
      </dgm:prSet>
      <dgm:spPr/>
    </dgm:pt>
    <dgm:pt modelId="{1AFCC0D5-2CD5-4E55-ACC6-FC1EF466F82E}" type="pres">
      <dgm:prSet presAssocID="{3AC119E3-226F-4272-8083-C48BD114DDFF}" presName="node" presStyleLbl="node1" presStyleIdx="0" presStyleCnt="5">
        <dgm:presLayoutVars>
          <dgm:bulletEnabled val="1"/>
        </dgm:presLayoutVars>
      </dgm:prSet>
      <dgm:spPr/>
    </dgm:pt>
    <dgm:pt modelId="{09BAC2D3-BBF5-4ECA-93DD-230DB9A1CF90}" type="pres">
      <dgm:prSet presAssocID="{720A71E0-6984-4AB7-802E-0ED5B033A61A}" presName="sibTrans" presStyleCnt="0"/>
      <dgm:spPr/>
    </dgm:pt>
    <dgm:pt modelId="{4F7F7BC3-03CC-4B6D-B92E-E50E9B9066E5}" type="pres">
      <dgm:prSet presAssocID="{E5383529-02BB-41EC-B9EC-5EC192AA78D6}" presName="node" presStyleLbl="node1" presStyleIdx="1" presStyleCnt="5">
        <dgm:presLayoutVars>
          <dgm:bulletEnabled val="1"/>
        </dgm:presLayoutVars>
      </dgm:prSet>
      <dgm:spPr/>
    </dgm:pt>
    <dgm:pt modelId="{3E12CA46-EB73-4A3A-98F6-23E2B3B0A703}" type="pres">
      <dgm:prSet presAssocID="{A6BBA6AF-2EF9-4CC3-B845-1A9C3D6249C1}" presName="sibTrans" presStyleCnt="0"/>
      <dgm:spPr/>
    </dgm:pt>
    <dgm:pt modelId="{58F9BE65-6D20-4E70-B898-DBFB6E2DE897}" type="pres">
      <dgm:prSet presAssocID="{49C20FD1-451A-4023-9470-8BF16D10CDC8}" presName="node" presStyleLbl="node1" presStyleIdx="2" presStyleCnt="5">
        <dgm:presLayoutVars>
          <dgm:bulletEnabled val="1"/>
        </dgm:presLayoutVars>
      </dgm:prSet>
      <dgm:spPr/>
    </dgm:pt>
    <dgm:pt modelId="{58E0B5C8-4449-4646-9FE7-65A499D302B3}" type="pres">
      <dgm:prSet presAssocID="{306B56CF-E568-4694-850A-4EF8F23E8487}" presName="sibTrans" presStyleCnt="0"/>
      <dgm:spPr/>
    </dgm:pt>
    <dgm:pt modelId="{EAABE775-E804-4F50-9248-C28222FE774D}" type="pres">
      <dgm:prSet presAssocID="{EC3FC1A1-4A34-4FD8-88FA-D49E79643A1C}" presName="node" presStyleLbl="node1" presStyleIdx="3" presStyleCnt="5">
        <dgm:presLayoutVars>
          <dgm:bulletEnabled val="1"/>
        </dgm:presLayoutVars>
      </dgm:prSet>
      <dgm:spPr/>
    </dgm:pt>
    <dgm:pt modelId="{4E02D53C-A2D3-407E-9A5D-BA63968FE495}" type="pres">
      <dgm:prSet presAssocID="{6673F534-FEF1-48F1-836E-78C25240ED57}" presName="sibTrans" presStyleCnt="0"/>
      <dgm:spPr/>
    </dgm:pt>
    <dgm:pt modelId="{4B131C4A-0D9F-4FA2-8523-4674E9D79C66}" type="pres">
      <dgm:prSet presAssocID="{81EBB17C-1754-4DE6-9B7C-624AEB2237FA}" presName="node" presStyleLbl="node1" presStyleIdx="4" presStyleCnt="5">
        <dgm:presLayoutVars>
          <dgm:bulletEnabled val="1"/>
        </dgm:presLayoutVars>
      </dgm:prSet>
      <dgm:spPr/>
    </dgm:pt>
  </dgm:ptLst>
  <dgm:cxnLst>
    <dgm:cxn modelId="{BE579A03-1F78-4287-BCB7-2625D1195A1D}" type="presOf" srcId="{49C20FD1-451A-4023-9470-8BF16D10CDC8}" destId="{58F9BE65-6D20-4E70-B898-DBFB6E2DE897}" srcOrd="0" destOrd="0" presId="urn:microsoft.com/office/officeart/2005/8/layout/default"/>
    <dgm:cxn modelId="{5781A106-EEAC-4537-B7DA-BA850E20DEC8}" type="presOf" srcId="{81EBB17C-1754-4DE6-9B7C-624AEB2237FA}" destId="{4B131C4A-0D9F-4FA2-8523-4674E9D79C66}" srcOrd="0" destOrd="0" presId="urn:microsoft.com/office/officeart/2005/8/layout/default"/>
    <dgm:cxn modelId="{D62B891C-7476-4372-9878-EC7FDFC8DA18}" srcId="{2C7D41B7-2478-43D5-8A24-5272EE13E2E0}" destId="{81EBB17C-1754-4DE6-9B7C-624AEB2237FA}" srcOrd="4" destOrd="0" parTransId="{03AA1750-4E56-4833-83FC-2D5F764EF82F}" sibTransId="{6BDFCB17-108E-4E60-B725-C8B06E3FBF83}"/>
    <dgm:cxn modelId="{563A345D-7C7E-402D-9FE9-B245A1BAEA59}" srcId="{2C7D41B7-2478-43D5-8A24-5272EE13E2E0}" destId="{EC3FC1A1-4A34-4FD8-88FA-D49E79643A1C}" srcOrd="3" destOrd="0" parTransId="{422155A4-A0A5-43E8-B24F-32CCC2E305A2}" sibTransId="{6673F534-FEF1-48F1-836E-78C25240ED57}"/>
    <dgm:cxn modelId="{3DE90F6A-5616-41F5-973B-452032C0F644}" type="presOf" srcId="{2C7D41B7-2478-43D5-8A24-5272EE13E2E0}" destId="{52EA8086-51B7-48BC-A459-A8D511F249FA}" srcOrd="0" destOrd="0" presId="urn:microsoft.com/office/officeart/2005/8/layout/default"/>
    <dgm:cxn modelId="{622EDF8D-05F0-4838-8B9B-102D612C8EAB}" srcId="{2C7D41B7-2478-43D5-8A24-5272EE13E2E0}" destId="{E5383529-02BB-41EC-B9EC-5EC192AA78D6}" srcOrd="1" destOrd="0" parTransId="{A17ACB2F-1B82-4273-AA5A-3E591846509D}" sibTransId="{A6BBA6AF-2EF9-4CC3-B845-1A9C3D6249C1}"/>
    <dgm:cxn modelId="{848D9D94-2194-45C7-A542-A88EC4F30B28}" srcId="{2C7D41B7-2478-43D5-8A24-5272EE13E2E0}" destId="{3AC119E3-226F-4272-8083-C48BD114DDFF}" srcOrd="0" destOrd="0" parTransId="{86740CF6-B097-4F8A-BCDF-18730F6BC4D2}" sibTransId="{720A71E0-6984-4AB7-802E-0ED5B033A61A}"/>
    <dgm:cxn modelId="{BAB6C897-BB90-4CAB-B3F3-796016F6C8A3}" type="presOf" srcId="{3AC119E3-226F-4272-8083-C48BD114DDFF}" destId="{1AFCC0D5-2CD5-4E55-ACC6-FC1EF466F82E}" srcOrd="0" destOrd="0" presId="urn:microsoft.com/office/officeart/2005/8/layout/default"/>
    <dgm:cxn modelId="{63B280B3-1EDC-47FA-9449-BA43F4A8FC73}" srcId="{2C7D41B7-2478-43D5-8A24-5272EE13E2E0}" destId="{49C20FD1-451A-4023-9470-8BF16D10CDC8}" srcOrd="2" destOrd="0" parTransId="{98FFBF95-95D8-443D-BDCF-36CF9B652AAB}" sibTransId="{306B56CF-E568-4694-850A-4EF8F23E8487}"/>
    <dgm:cxn modelId="{85F3F7CB-881E-4706-AF4F-E0E1C4C6E1C7}" type="presOf" srcId="{EC3FC1A1-4A34-4FD8-88FA-D49E79643A1C}" destId="{EAABE775-E804-4F50-9248-C28222FE774D}" srcOrd="0" destOrd="0" presId="urn:microsoft.com/office/officeart/2005/8/layout/default"/>
    <dgm:cxn modelId="{F846C4DE-9A21-4F7A-BC97-BC01B3BD37CC}" type="presOf" srcId="{E5383529-02BB-41EC-B9EC-5EC192AA78D6}" destId="{4F7F7BC3-03CC-4B6D-B92E-E50E9B9066E5}" srcOrd="0" destOrd="0" presId="urn:microsoft.com/office/officeart/2005/8/layout/default"/>
    <dgm:cxn modelId="{6391DA65-1333-4EDC-AEF6-B340B5E74200}" type="presParOf" srcId="{52EA8086-51B7-48BC-A459-A8D511F249FA}" destId="{1AFCC0D5-2CD5-4E55-ACC6-FC1EF466F82E}" srcOrd="0" destOrd="0" presId="urn:microsoft.com/office/officeart/2005/8/layout/default"/>
    <dgm:cxn modelId="{C3F921C4-4634-474A-8950-61BA5B1F90FB}" type="presParOf" srcId="{52EA8086-51B7-48BC-A459-A8D511F249FA}" destId="{09BAC2D3-BBF5-4ECA-93DD-230DB9A1CF90}" srcOrd="1" destOrd="0" presId="urn:microsoft.com/office/officeart/2005/8/layout/default"/>
    <dgm:cxn modelId="{81C17359-90D9-48EA-8297-CE77774F75F7}" type="presParOf" srcId="{52EA8086-51B7-48BC-A459-A8D511F249FA}" destId="{4F7F7BC3-03CC-4B6D-B92E-E50E9B9066E5}" srcOrd="2" destOrd="0" presId="urn:microsoft.com/office/officeart/2005/8/layout/default"/>
    <dgm:cxn modelId="{16D24671-C73D-4873-9AE3-17C4C072B598}" type="presParOf" srcId="{52EA8086-51B7-48BC-A459-A8D511F249FA}" destId="{3E12CA46-EB73-4A3A-98F6-23E2B3B0A703}" srcOrd="3" destOrd="0" presId="urn:microsoft.com/office/officeart/2005/8/layout/default"/>
    <dgm:cxn modelId="{3577A225-75FB-4379-9ECC-014C36323591}" type="presParOf" srcId="{52EA8086-51B7-48BC-A459-A8D511F249FA}" destId="{58F9BE65-6D20-4E70-B898-DBFB6E2DE897}" srcOrd="4" destOrd="0" presId="urn:microsoft.com/office/officeart/2005/8/layout/default"/>
    <dgm:cxn modelId="{3459E906-1762-48E0-B5EA-C61E3C30AD0F}" type="presParOf" srcId="{52EA8086-51B7-48BC-A459-A8D511F249FA}" destId="{58E0B5C8-4449-4646-9FE7-65A499D302B3}" srcOrd="5" destOrd="0" presId="urn:microsoft.com/office/officeart/2005/8/layout/default"/>
    <dgm:cxn modelId="{BFE62292-A1C7-431F-A55E-B8D7DF497C27}" type="presParOf" srcId="{52EA8086-51B7-48BC-A459-A8D511F249FA}" destId="{EAABE775-E804-4F50-9248-C28222FE774D}" srcOrd="6" destOrd="0" presId="urn:microsoft.com/office/officeart/2005/8/layout/default"/>
    <dgm:cxn modelId="{42E84C66-6FDF-4E37-9147-C24429610226}" type="presParOf" srcId="{52EA8086-51B7-48BC-A459-A8D511F249FA}" destId="{4E02D53C-A2D3-407E-9A5D-BA63968FE495}" srcOrd="7" destOrd="0" presId="urn:microsoft.com/office/officeart/2005/8/layout/default"/>
    <dgm:cxn modelId="{F87F0180-8A1F-4AD9-AB3D-E6E49051F4BE}" type="presParOf" srcId="{52EA8086-51B7-48BC-A459-A8D511F249FA}" destId="{4B131C4A-0D9F-4FA2-8523-4674E9D79C6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D153E8-F596-4ADC-B0BC-24013C34B693}">
      <dsp:nvSpPr>
        <dsp:cNvPr id="0" name=""/>
        <dsp:cNvSpPr/>
      </dsp:nvSpPr>
      <dsp:spPr>
        <a:xfrm>
          <a:off x="0" y="23601"/>
          <a:ext cx="8229600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400" kern="1200" dirty="0">
              <a:latin typeface="Arial" panose="020B0604020202020204" pitchFamily="34" charset="0"/>
              <a:cs typeface="Arial" panose="020B0604020202020204" pitchFamily="34" charset="0"/>
            </a:rPr>
            <a:t>The things I liked</a:t>
          </a:r>
          <a:r>
            <a:rPr lang="en-GB" sz="4400" kern="1200" dirty="0"/>
            <a:t>:</a:t>
          </a:r>
        </a:p>
      </dsp:txBody>
      <dsp:txXfrm>
        <a:off x="51517" y="75118"/>
        <a:ext cx="8126566" cy="952306"/>
      </dsp:txXfrm>
    </dsp:sp>
    <dsp:sp modelId="{407F1C53-7CE8-40E4-B56E-3D4E0E5A1185}">
      <dsp:nvSpPr>
        <dsp:cNvPr id="0" name=""/>
        <dsp:cNvSpPr/>
      </dsp:nvSpPr>
      <dsp:spPr>
        <a:xfrm>
          <a:off x="0" y="1078941"/>
          <a:ext cx="8229600" cy="1184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3400" kern="1200" dirty="0"/>
            <a:t>1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3400" kern="1200" dirty="0"/>
            <a:t>2</a:t>
          </a:r>
        </a:p>
      </dsp:txBody>
      <dsp:txXfrm>
        <a:off x="0" y="1078941"/>
        <a:ext cx="8229600" cy="1184040"/>
      </dsp:txXfrm>
    </dsp:sp>
    <dsp:sp modelId="{EB8FEE6E-4909-4E1E-BB9A-DB51133F308C}">
      <dsp:nvSpPr>
        <dsp:cNvPr id="0" name=""/>
        <dsp:cNvSpPr/>
      </dsp:nvSpPr>
      <dsp:spPr>
        <a:xfrm>
          <a:off x="0" y="2262981"/>
          <a:ext cx="8229600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400" kern="1200" dirty="0">
              <a:latin typeface="Arial" panose="020B0604020202020204" pitchFamily="34" charset="0"/>
              <a:cs typeface="Arial" panose="020B0604020202020204" pitchFamily="34" charset="0"/>
            </a:rPr>
            <a:t>I think you could improve on</a:t>
          </a:r>
          <a:r>
            <a:rPr lang="en-GB" sz="4400" kern="1200" dirty="0"/>
            <a:t>:</a:t>
          </a:r>
        </a:p>
      </dsp:txBody>
      <dsp:txXfrm>
        <a:off x="51517" y="2314498"/>
        <a:ext cx="8126566" cy="952306"/>
      </dsp:txXfrm>
    </dsp:sp>
    <dsp:sp modelId="{0B9FD39C-159D-42D3-B6B8-13578143E094}">
      <dsp:nvSpPr>
        <dsp:cNvPr id="0" name=""/>
        <dsp:cNvSpPr/>
      </dsp:nvSpPr>
      <dsp:spPr>
        <a:xfrm>
          <a:off x="0" y="3318321"/>
          <a:ext cx="8229600" cy="1184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3400" kern="1200" dirty="0"/>
            <a:t>1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3400" kern="1200" dirty="0"/>
            <a:t>2</a:t>
          </a:r>
        </a:p>
      </dsp:txBody>
      <dsp:txXfrm>
        <a:off x="0" y="3318321"/>
        <a:ext cx="8229600" cy="1184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CC0D5-2CD5-4E55-ACC6-FC1EF466F82E}">
      <dsp:nvSpPr>
        <dsp:cNvPr id="0" name=""/>
        <dsp:cNvSpPr/>
      </dsp:nvSpPr>
      <dsp:spPr>
        <a:xfrm>
          <a:off x="0" y="347482"/>
          <a:ext cx="3079749" cy="1847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?</a:t>
          </a:r>
        </a:p>
      </dsp:txBody>
      <dsp:txXfrm>
        <a:off x="0" y="347482"/>
        <a:ext cx="3079749" cy="1847849"/>
      </dsp:txXfrm>
    </dsp:sp>
    <dsp:sp modelId="{4F7F7BC3-03CC-4B6D-B92E-E50E9B9066E5}">
      <dsp:nvSpPr>
        <dsp:cNvPr id="0" name=""/>
        <dsp:cNvSpPr/>
      </dsp:nvSpPr>
      <dsp:spPr>
        <a:xfrm>
          <a:off x="3387725" y="347482"/>
          <a:ext cx="3079749" cy="1847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?</a:t>
          </a:r>
        </a:p>
      </dsp:txBody>
      <dsp:txXfrm>
        <a:off x="3387725" y="347482"/>
        <a:ext cx="3079749" cy="1847849"/>
      </dsp:txXfrm>
    </dsp:sp>
    <dsp:sp modelId="{58F9BE65-6D20-4E70-B898-DBFB6E2DE897}">
      <dsp:nvSpPr>
        <dsp:cNvPr id="0" name=""/>
        <dsp:cNvSpPr/>
      </dsp:nvSpPr>
      <dsp:spPr>
        <a:xfrm>
          <a:off x="6775449" y="347482"/>
          <a:ext cx="3079749" cy="1847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?</a:t>
          </a:r>
        </a:p>
      </dsp:txBody>
      <dsp:txXfrm>
        <a:off x="6775449" y="347482"/>
        <a:ext cx="3079749" cy="1847849"/>
      </dsp:txXfrm>
    </dsp:sp>
    <dsp:sp modelId="{EAABE775-E804-4F50-9248-C28222FE774D}">
      <dsp:nvSpPr>
        <dsp:cNvPr id="0" name=""/>
        <dsp:cNvSpPr/>
      </dsp:nvSpPr>
      <dsp:spPr>
        <a:xfrm>
          <a:off x="1693862" y="2503306"/>
          <a:ext cx="3079749" cy="1847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?</a:t>
          </a:r>
        </a:p>
      </dsp:txBody>
      <dsp:txXfrm>
        <a:off x="1693862" y="2503306"/>
        <a:ext cx="3079749" cy="1847849"/>
      </dsp:txXfrm>
    </dsp:sp>
    <dsp:sp modelId="{4B131C4A-0D9F-4FA2-8523-4674E9D79C66}">
      <dsp:nvSpPr>
        <dsp:cNvPr id="0" name=""/>
        <dsp:cNvSpPr/>
      </dsp:nvSpPr>
      <dsp:spPr>
        <a:xfrm>
          <a:off x="5081587" y="2503307"/>
          <a:ext cx="3079749" cy="1847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6500" kern="1200" dirty="0"/>
            <a:t>?</a:t>
          </a:r>
        </a:p>
      </dsp:txBody>
      <dsp:txXfrm>
        <a:off x="5081587" y="2503307"/>
        <a:ext cx="3079749" cy="18478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D8345-B5DC-4D00-9D84-BC3F7DBD82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EF021A-0EEE-4231-8D7F-6B8E6A9417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51894-E7E2-4A87-A4AF-BDBC59AB1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3922E2-B6D0-435B-AE4D-8F6241ABE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92DEF-9475-4C4B-8107-0A01337EB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03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0770F-F55B-4D44-8CEF-08D9F4374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79EFAB-C635-4057-A4A2-AA3E97D72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42D41-C408-435C-AF3C-789661959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31CBF-0542-4C93-8D0F-846D4A55A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72B8D1-72B6-4FFA-9532-A9E02B24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88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35A075-E932-4C7F-82E7-F2221592D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7373E3-F26B-4A5F-A423-1C81E447D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DDC26-07BE-499C-8AD8-D27EDE17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D8397-776F-44FB-839F-C32AC8E0D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4CACD-8AFA-4336-87EE-E27F9EF65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4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8BD8-4885-4624-9E7F-375232510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80AC8-BD43-4C6D-A94F-DA93323A1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C32BC-072C-482F-85A6-B7C419A50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62E53-8AFF-49A4-A4BC-879EAC011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E5F835-1FB7-412B-A474-CCD3032A5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37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3D930-C5D4-4146-9923-AFE4DB490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94CA17-F22D-4D54-99AD-CFCE0E60A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DD18D9-FDE6-42C1-8664-6D3BFCBFA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DCC9F-693D-4F61-B417-8B2389262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7EE3A7-DA30-40C1-A880-EED2711AE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64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5F7EF-6A45-4C63-98FA-587A7888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55C236-9AB3-404B-8EBD-5C9AF98BD9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E650CF-EBD3-438F-9906-99712E995E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8C3FB0-C819-4C54-93C1-1E4F7096B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A0C4F-9DBA-4BF3-9399-5161BCEEB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186200-2CDC-4EBC-A4B8-6E4218B64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306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2CFE7-7237-4A66-B391-3007AEF0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EA8E7F-3429-482B-8D15-1F2A8803A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8CC97-876E-4174-886D-0B0538057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0CC7DC-C3CA-4322-89D2-A480F887FE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6941E6-79B7-43A4-B662-1EED3842B7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FCB4FB-7A1B-4170-9D06-30FA0D245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96B135-41FF-4DCA-B532-5634FBD92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687E4C-F90F-4DF1-AF2C-870759E98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80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C047A-2F52-4DF1-9EA5-90EC0EB74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0DC145-4563-4FA1-8212-AE93B1420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2AC534-4435-4C06-8B3F-051AAF928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CD729D-6F00-4144-AE89-E96739724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82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187C19-213B-4192-BDDF-1CB17F330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558516-2EF1-405D-AC40-A6F8EF9EE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4B3763-40ED-407D-B1E5-DC70212DE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3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58B3B-05C9-4A70-A35A-4C5FCB72F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8DF2C-2D23-403D-8D8E-D80436EBE0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D71A15-0B7D-42D0-95B5-9594BB0DE2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FB191D-C42D-4C5A-A4BF-74727111D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2C11D7-3FFD-4861-A2C8-C23143533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04299F-A81A-43FF-B8F4-78BA3F3F9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47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F056-7B6A-4039-BD40-39966675B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590DA9-3BC8-4B51-BF2B-9D07C92626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3FB428-8C5C-4971-BDBC-F37EABB0A6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23B59D-AAFE-4C24-A142-ADC5F4F43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07D8B-3A30-4AA7-BA40-22A90F75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F6E53-CE8B-4206-A81D-9F609A541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12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4350BE-3135-46FA-9F78-BD5C1591E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8D02D-798E-4659-9ECB-CBFC427C5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30E3E-B5EF-4E87-804E-39D3916C0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05318-8DB1-43BA-8505-CBEEA004EF9F}" type="datetimeFigureOut">
              <a:rPr lang="en-GB" smtClean="0"/>
              <a:t>31/05/2018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72513-FDE0-47F3-B7DC-18AB07E1A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91775-4C12-4C0E-A079-AF9E19A13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75FC8-F4CF-4572-A0D6-7935E9256C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2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jp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10" Type="http://schemas.openxmlformats.org/officeDocument/2006/relationships/image" Target="../media/image1.png"/><Relationship Id="rId4" Type="http://schemas.openxmlformats.org/officeDocument/2006/relationships/image" Target="../media/image25.png"/><Relationship Id="rId9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.pn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386171-E87D-46AB-8718-4CE2A8874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207CB456-8849-413C-8210-B663779A3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13936D-D1EB-4E42-A97F-942BA1F3D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874B6C-E218-4A75-A81B-221568D99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24635"/>
            <a:ext cx="9144000" cy="1859647"/>
          </a:xfrm>
        </p:spPr>
        <p:txBody>
          <a:bodyPr>
            <a:normAutofit/>
          </a:bodyPr>
          <a:lstStyle/>
          <a:p>
            <a:r>
              <a:rPr lang="en-GB" sz="4900" dirty="0">
                <a:latin typeface="Arial" panose="020B0604020202020204" pitchFamily="34" charset="0"/>
                <a:cs typeface="Arial" panose="020B0604020202020204" pitchFamily="34" charset="0"/>
              </a:rPr>
              <a:t>Visitor Experience Consortium</a:t>
            </a:r>
            <a:br>
              <a:rPr lang="en-GB" sz="5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400" dirty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D36A7-E416-47E4-B089-93E97238C9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3859" y="4683210"/>
            <a:ext cx="8294014" cy="1534687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CB5518-0287-406E-874C-063F6EE5A48F}"/>
              </a:ext>
            </a:extLst>
          </p:cNvPr>
          <p:cNvSpPr txBox="1"/>
          <p:nvPr/>
        </p:nvSpPr>
        <p:spPr>
          <a:xfrm>
            <a:off x="1731524" y="1346200"/>
            <a:ext cx="84046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/>
          </a:p>
        </p:txBody>
      </p:sp>
      <p:pic>
        <p:nvPicPr>
          <p:cNvPr id="14" name="Welcome">
            <a:hlinkClick r:id="" action="ppaction://media"/>
            <a:extLst>
              <a:ext uri="{FF2B5EF4-FFF2-40B4-BE49-F238E27FC236}">
                <a16:creationId xmlns:a16="http://schemas.microsoft.com/office/drawing/2014/main" id="{EE752CA6-8732-4797-9A5B-CF2119D4D6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37593" y="5390409"/>
            <a:ext cx="609600" cy="609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9AA837-8171-408D-923E-0CB88A126A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270" y="1364892"/>
            <a:ext cx="6796216" cy="1008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30A33E-35BE-48FC-840B-FACFC9526B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151" y="4683209"/>
            <a:ext cx="4015946" cy="112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9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8000"/>
    </mc:Choice>
    <mc:Fallback xmlns="">
      <p:transition spd="slow" advClick="0" advTm="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49072-7112-4BE0-BE44-06A6A9AC8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000" dirty="0">
                <a:latin typeface="Arial" panose="020B0604020202020204" pitchFamily="34" charset="0"/>
                <a:cs typeface="Arial" panose="020B0604020202020204" pitchFamily="34" charset="0"/>
              </a:rPr>
              <a:t>Facilities and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512275-8773-4CE6-821E-501E60E8B9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013" y="4410790"/>
            <a:ext cx="2095500" cy="2095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1CBA23-D77C-45CF-991D-400E532270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457" y="4450558"/>
            <a:ext cx="2002634" cy="20423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97206F-085A-4A71-B15E-EBD6642926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041" y="4400153"/>
            <a:ext cx="2143125" cy="21431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2F3474-68D7-4B60-A846-5E99CEDB44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410" y="4450558"/>
            <a:ext cx="2266950" cy="21431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5483FE-ACF6-496A-9A89-904B21FF52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23" y="4450558"/>
            <a:ext cx="2382203" cy="206866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A85BB3-D33C-40E2-9E5A-8C0B006FEC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61" y="1690689"/>
            <a:ext cx="4287202" cy="2652712"/>
          </a:xfrm>
          <a:prstGeom prst="rect">
            <a:avLst/>
          </a:prstGeom>
        </p:spPr>
      </p:pic>
      <p:pic>
        <p:nvPicPr>
          <p:cNvPr id="3" name="21 May 2018 at 13_24_40">
            <a:hlinkClick r:id="" action="ppaction://media"/>
            <a:extLst>
              <a:ext uri="{FF2B5EF4-FFF2-40B4-BE49-F238E27FC236}">
                <a16:creationId xmlns:a16="http://schemas.microsoft.com/office/drawing/2014/main" id="{5BC168D3-8817-4ABE-A8AC-00D22B49B9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59172" y="62014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5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Almost done!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6459522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22 May 2018 at 12_34_56">
            <a:hlinkClick r:id="" action="ppaction://media"/>
            <a:extLst>
              <a:ext uri="{FF2B5EF4-FFF2-40B4-BE49-F238E27FC236}">
                <a16:creationId xmlns:a16="http://schemas.microsoft.com/office/drawing/2014/main" id="{BEFF00AB-AEE3-4916-88D8-391A851B8E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81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Action plan – up to 5 ideas</a:t>
            </a:r>
          </a:p>
        </p:txBody>
      </p:sp>
      <p:graphicFrame>
        <p:nvGraphicFramePr>
          <p:cNvPr id="29" name="Diagram 28">
            <a:extLst>
              <a:ext uri="{FF2B5EF4-FFF2-40B4-BE49-F238E27FC236}">
                <a16:creationId xmlns:a16="http://schemas.microsoft.com/office/drawing/2014/main" id="{E3530F67-97D1-4F18-89F6-7150E8449D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5895640"/>
              </p:ext>
            </p:extLst>
          </p:nvPr>
        </p:nvGraphicFramePr>
        <p:xfrm>
          <a:off x="2032000" y="1439694"/>
          <a:ext cx="9855200" cy="4698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" name="12">
            <a:hlinkClick r:id="" action="ppaction://media"/>
            <a:extLst>
              <a:ext uri="{FF2B5EF4-FFF2-40B4-BE49-F238E27FC236}">
                <a16:creationId xmlns:a16="http://schemas.microsoft.com/office/drawing/2014/main" id="{0B0AD545-2FE1-4C41-ACB5-10A8A108A7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18651" y="61383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97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3589B68-4A54-41B2-8E88-D618EFD484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D8166F-3814-4C3B-B356-2E0143C73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Autofit/>
          </a:bodyPr>
          <a:lstStyle/>
          <a:p>
            <a:r>
              <a:rPr lang="en-GB" sz="6000" dirty="0">
                <a:latin typeface="Arial" panose="020B0604020202020204" pitchFamily="34" charset="0"/>
                <a:cs typeface="Arial" panose="020B0604020202020204" pitchFamily="34" charset="0"/>
              </a:rPr>
              <a:t>Thank you for watching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967D0-FC5A-4253-976F-2CA88B6DA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6000" dirty="0">
                <a:latin typeface="Arial" panose="020B0604020202020204" pitchFamily="34" charset="0"/>
                <a:cs typeface="Arial" panose="020B0604020202020204" pitchFamily="34" charset="0"/>
              </a:rPr>
              <a:t>enjoy your visit! 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endParaRPr lang="en-GB" sz="1800" dirty="0"/>
          </a:p>
        </p:txBody>
      </p:sp>
      <p:pic>
        <p:nvPicPr>
          <p:cNvPr id="6" name="Thank you">
            <a:hlinkClick r:id="" action="ppaction://media"/>
            <a:extLst>
              <a:ext uri="{FF2B5EF4-FFF2-40B4-BE49-F238E27FC236}">
                <a16:creationId xmlns:a16="http://schemas.microsoft.com/office/drawing/2014/main" id="{D8958678-8CF1-429C-8323-19AB2DE45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74877" y="6248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6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79617FF-910C-4C76-B8B1-5C1DFFB44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BE5FA-005E-4D3A-BDA3-3E2B5A2F5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198" y="1348888"/>
            <a:ext cx="6377769" cy="4930246"/>
          </a:xfrm>
        </p:spPr>
        <p:txBody>
          <a:bodyPr anchor="ctr">
            <a:normAutofit fontScale="92500"/>
          </a:bodyPr>
          <a:lstStyle/>
          <a:p>
            <a:endParaRPr lang="en-GB" sz="2400" dirty="0"/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 informal programme for all Accredited museums in Yorkshire and the Humber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museum sends staff or volunteers to three other assigned museums as ‘mystery visitors’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‘Mystery visitors’ complete a questionnaire which is sent anonymously to the participating museums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participating site will receive three anonymous reports   </a:t>
            </a:r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4" name="30 May 2018 at 11_43_32">
            <a:hlinkClick r:id="" action="ppaction://media"/>
            <a:extLst>
              <a:ext uri="{FF2B5EF4-FFF2-40B4-BE49-F238E27FC236}">
                <a16:creationId xmlns:a16="http://schemas.microsoft.com/office/drawing/2014/main" id="{50EA655C-9D7C-4B94-9A39-D0107D40A4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14354" y="58941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61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86A784-22DC-4E47-84F9-F686317ED4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9056" y="10"/>
            <a:ext cx="7552944" cy="6857990"/>
          </a:xfrm>
          <a:prstGeom prst="rect">
            <a:avLst/>
          </a:prstGeom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4DEDD3-2219-474E-B326-14E1570ED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51467" cy="1676603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does it involve?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19BCA-2A1C-43ED-9F87-DC2F1D214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011680"/>
            <a:ext cx="3651466" cy="4217054"/>
          </a:xfrm>
        </p:spPr>
        <p:txBody>
          <a:bodyPr>
            <a:normAutofit fontScale="92500" lnSpcReduction="10000"/>
          </a:bodyPr>
          <a:lstStyle/>
          <a:p>
            <a:endParaRPr lang="en-GB" sz="1500" dirty="0"/>
          </a:p>
          <a:p>
            <a:endParaRPr lang="en-GB" sz="1500" dirty="0"/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Completing your visit by 14 September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Submitting the fully completed questionnaire online by 28 September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Filling in an online feedback form at the end of the programme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Receiving a certificate upon completion</a:t>
            </a:r>
          </a:p>
          <a:p>
            <a:endParaRPr lang="en-GB" sz="1500" dirty="0"/>
          </a:p>
          <a:p>
            <a:endParaRPr lang="en-GB" sz="1500" dirty="0"/>
          </a:p>
        </p:txBody>
      </p:sp>
      <p:pic>
        <p:nvPicPr>
          <p:cNvPr id="6" name="3">
            <a:hlinkClick r:id="" action="ppaction://media"/>
            <a:extLst>
              <a:ext uri="{FF2B5EF4-FFF2-40B4-BE49-F238E27FC236}">
                <a16:creationId xmlns:a16="http://schemas.microsoft.com/office/drawing/2014/main" id="{8A6CC3E9-FDB2-45DA-9422-977FCECD6B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30099" y="61946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8C29D873-1945-4654-A367-D915DFB30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2246" y="0"/>
            <a:ext cx="755975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9">
            <a:extLst>
              <a:ext uri="{FF2B5EF4-FFF2-40B4-BE49-F238E27FC236}">
                <a16:creationId xmlns:a16="http://schemas.microsoft.com/office/drawing/2014/main" id="{6190A0DD-293F-477F-AEDB-BD04B1227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2995" y="484632"/>
            <a:ext cx="6709145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00FF53-4446-4749-A83D-EA7EF1AB27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"/>
          <a:stretch/>
        </p:blipFill>
        <p:spPr>
          <a:xfrm>
            <a:off x="9571927" y="827679"/>
            <a:ext cx="1917733" cy="19967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72C958-4E58-4393-8AD4-21248262DC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729" y="2989903"/>
            <a:ext cx="6074932" cy="29220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CDFCF8D-00BB-4453-8990-6820CC8461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728" y="827678"/>
            <a:ext cx="1917732" cy="19967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2016C4-0E2B-4208-B82F-BBD671AB96D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7493327" y="829733"/>
            <a:ext cx="1917733" cy="19947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43C648-2AC7-4287-8435-4D541005B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11" y="629266"/>
            <a:ext cx="3697511" cy="1676603"/>
          </a:xfrm>
        </p:spPr>
        <p:txBody>
          <a:bodyPr>
            <a:normAutofit fontScale="90000"/>
          </a:bodyPr>
          <a:lstStyle/>
          <a:p>
            <a:pPr algn="ctr"/>
            <a:br>
              <a:rPr lang="en-GB" sz="2800" dirty="0"/>
            </a:br>
            <a:r>
              <a:rPr lang="en-GB" sz="4800" dirty="0">
                <a:latin typeface="Arial" panose="020B0604020202020204" pitchFamily="34" charset="0"/>
                <a:cs typeface="Arial" panose="020B0604020202020204" pitchFamily="34" charset="0"/>
              </a:rPr>
              <a:t>Making a successful visit</a:t>
            </a:r>
            <a:b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8136D-A9DC-4087-ABEB-085FD9AC1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513" y="2438400"/>
            <a:ext cx="3697510" cy="3785419"/>
          </a:xfrm>
        </p:spPr>
        <p:txBody>
          <a:bodyPr>
            <a:normAutofit/>
          </a:bodyPr>
          <a:lstStyle/>
          <a:p>
            <a:pPr>
              <a:buClr>
                <a:srgbClr val="3C3E5A"/>
              </a:buClr>
            </a:pPr>
            <a:endParaRPr lang="en-GB" sz="1800" dirty="0"/>
          </a:p>
          <a:p>
            <a:pPr>
              <a:buClr>
                <a:srgbClr val="3C3E5A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full, comprehensive visit, including pre visit prep</a:t>
            </a:r>
          </a:p>
          <a:p>
            <a:pPr>
              <a:buClr>
                <a:srgbClr val="3C3E5A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C3E5A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C3E5A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Be discreet </a:t>
            </a:r>
          </a:p>
          <a:p>
            <a:pPr>
              <a:buClr>
                <a:srgbClr val="3C3E5A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C3E5A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C3E5A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honest and constructive in your responses</a:t>
            </a:r>
          </a:p>
          <a:p>
            <a:pPr>
              <a:buClr>
                <a:srgbClr val="3C3E5A"/>
              </a:buClr>
            </a:pPr>
            <a:endParaRPr lang="en-GB" sz="1800" dirty="0"/>
          </a:p>
        </p:txBody>
      </p:sp>
      <p:pic>
        <p:nvPicPr>
          <p:cNvPr id="5" name="Making success visit">
            <a:hlinkClick r:id="" action="ppaction://media"/>
            <a:extLst>
              <a:ext uri="{FF2B5EF4-FFF2-40B4-BE49-F238E27FC236}">
                <a16:creationId xmlns:a16="http://schemas.microsoft.com/office/drawing/2014/main" id="{F7F6D5CF-CD77-4732-BA41-56CD004829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89660" y="62238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94F5B38-3937-4A91-BA44-07AAAE9A9C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520" y="4855373"/>
            <a:ext cx="1691640" cy="1691640"/>
          </a:xfrm>
          <a:custGeom>
            <a:avLst/>
            <a:gdLst>
              <a:gd name="connsiteX0" fmla="*/ 978408 w 1956816"/>
              <a:gd name="connsiteY0" fmla="*/ 0 h 1956816"/>
              <a:gd name="connsiteX1" fmla="*/ 1956816 w 1956816"/>
              <a:gd name="connsiteY1" fmla="*/ 978408 h 1956816"/>
              <a:gd name="connsiteX2" fmla="*/ 978408 w 1956816"/>
              <a:gd name="connsiteY2" fmla="*/ 1956816 h 1956816"/>
              <a:gd name="connsiteX3" fmla="*/ 0 w 1956816"/>
              <a:gd name="connsiteY3" fmla="*/ 978408 h 1956816"/>
              <a:gd name="connsiteX4" fmla="*/ 978408 w 1956816"/>
              <a:gd name="connsiteY4" fmla="*/ 0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816" h="1956816">
                <a:moveTo>
                  <a:pt x="978408" y="0"/>
                </a:moveTo>
                <a:cubicBezTo>
                  <a:pt x="1518768" y="0"/>
                  <a:pt x="1956816" y="438048"/>
                  <a:pt x="1956816" y="978408"/>
                </a:cubicBezTo>
                <a:cubicBezTo>
                  <a:pt x="1956816" y="1518768"/>
                  <a:pt x="1518768" y="1956816"/>
                  <a:pt x="978408" y="1956816"/>
                </a:cubicBezTo>
                <a:cubicBezTo>
                  <a:pt x="438048" y="1956816"/>
                  <a:pt x="0" y="1518768"/>
                  <a:pt x="0" y="978408"/>
                </a:cubicBezTo>
                <a:cubicBezTo>
                  <a:pt x="0" y="438048"/>
                  <a:pt x="438048" y="0"/>
                  <a:pt x="978408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FC9F3F-55A7-4CF5-9BBF-A038E839F3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3003962" y="4513281"/>
            <a:ext cx="2186234" cy="2245177"/>
          </a:xfrm>
          <a:custGeom>
            <a:avLst/>
            <a:gdLst>
              <a:gd name="connsiteX0" fmla="*/ 1417320 w 2834640"/>
              <a:gd name="connsiteY0" fmla="*/ 0 h 2834640"/>
              <a:gd name="connsiteX1" fmla="*/ 2834640 w 2834640"/>
              <a:gd name="connsiteY1" fmla="*/ 1417320 h 2834640"/>
              <a:gd name="connsiteX2" fmla="*/ 1417320 w 2834640"/>
              <a:gd name="connsiteY2" fmla="*/ 2834640 h 2834640"/>
              <a:gd name="connsiteX3" fmla="*/ 0 w 2834640"/>
              <a:gd name="connsiteY3" fmla="*/ 1417320 h 2834640"/>
              <a:gd name="connsiteX4" fmla="*/ 1417320 w 2834640"/>
              <a:gd name="connsiteY4" fmla="*/ 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640" h="2834640">
                <a:moveTo>
                  <a:pt x="1417320" y="0"/>
                </a:moveTo>
                <a:cubicBezTo>
                  <a:pt x="2200084" y="0"/>
                  <a:pt x="2834640" y="634556"/>
                  <a:pt x="2834640" y="1417320"/>
                </a:cubicBezTo>
                <a:cubicBezTo>
                  <a:pt x="2834640" y="2200084"/>
                  <a:pt x="2200084" y="2834640"/>
                  <a:pt x="1417320" y="2834640"/>
                </a:cubicBezTo>
                <a:cubicBezTo>
                  <a:pt x="634556" y="2834640"/>
                  <a:pt x="0" y="2200084"/>
                  <a:pt x="0" y="1417320"/>
                </a:cubicBezTo>
                <a:cubicBezTo>
                  <a:pt x="0" y="634556"/>
                  <a:pt x="634556" y="0"/>
                  <a:pt x="1417320" y="0"/>
                </a:cubicBezTo>
                <a:close/>
              </a:path>
            </a:pathLst>
          </a:custGeom>
        </p:spPr>
      </p:pic>
      <p:pic>
        <p:nvPicPr>
          <p:cNvPr id="15" name="Content Placeholder 3">
            <a:extLst>
              <a:ext uri="{FF2B5EF4-FFF2-40B4-BE49-F238E27FC236}">
                <a16:creationId xmlns:a16="http://schemas.microsoft.com/office/drawing/2014/main" id="{22576D8C-6B35-44AD-9D98-10948387DD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3088" y="4124622"/>
            <a:ext cx="3178912" cy="2726454"/>
          </a:xfrm>
          <a:custGeom>
            <a:avLst/>
            <a:gdLst>
              <a:gd name="connsiteX0" fmla="*/ 1837818 w 3178912"/>
              <a:gd name="connsiteY0" fmla="*/ 0 h 2726454"/>
              <a:gd name="connsiteX1" fmla="*/ 3137352 w 3178912"/>
              <a:gd name="connsiteY1" fmla="*/ 538285 h 2726454"/>
              <a:gd name="connsiteX2" fmla="*/ 3178912 w 3178912"/>
              <a:gd name="connsiteY2" fmla="*/ 584013 h 2726454"/>
              <a:gd name="connsiteX3" fmla="*/ 3178912 w 3178912"/>
              <a:gd name="connsiteY3" fmla="*/ 2726454 h 2726454"/>
              <a:gd name="connsiteX4" fmla="*/ 229483 w 3178912"/>
              <a:gd name="connsiteY4" fmla="*/ 2726454 h 2726454"/>
              <a:gd name="connsiteX5" fmla="*/ 221815 w 3178912"/>
              <a:gd name="connsiteY5" fmla="*/ 2713832 h 2726454"/>
              <a:gd name="connsiteX6" fmla="*/ 0 w 3178912"/>
              <a:gd name="connsiteY6" fmla="*/ 1837818 h 2726454"/>
              <a:gd name="connsiteX7" fmla="*/ 1837818 w 3178912"/>
              <a:gd name="connsiteY7" fmla="*/ 0 h 27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0B21A5-B6CD-4CCF-94AE-3CEA7158CE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9123" y="0"/>
            <a:ext cx="3913376" cy="3281569"/>
          </a:xfrm>
          <a:custGeom>
            <a:avLst/>
            <a:gdLst>
              <a:gd name="connsiteX0" fmla="*/ 267865 w 3913376"/>
              <a:gd name="connsiteY0" fmla="*/ 0 h 3281569"/>
              <a:gd name="connsiteX1" fmla="*/ 3913376 w 3913376"/>
              <a:gd name="connsiteY1" fmla="*/ 0 h 3281569"/>
              <a:gd name="connsiteX2" fmla="*/ 3913376 w 3913376"/>
              <a:gd name="connsiteY2" fmla="*/ 2499938 h 3281569"/>
              <a:gd name="connsiteX3" fmla="*/ 3794714 w 3913376"/>
              <a:gd name="connsiteY3" fmla="*/ 2630499 h 3281569"/>
              <a:gd name="connsiteX4" fmla="*/ 2222892 w 3913376"/>
              <a:gd name="connsiteY4" fmla="*/ 3281569 h 3281569"/>
              <a:gd name="connsiteX5" fmla="*/ 0 w 3913376"/>
              <a:gd name="connsiteY5" fmla="*/ 1058677 h 3281569"/>
              <a:gd name="connsiteX6" fmla="*/ 174686 w 3913376"/>
              <a:gd name="connsiteY6" fmla="*/ 193427 h 328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B2E0119-A7A6-4904-85EE-B00F61BE2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n-GB" sz="6000" dirty="0">
                <a:solidFill>
                  <a:schemeClr val="bg1"/>
                </a:solidFill>
              </a:rPr>
            </a:br>
            <a:br>
              <a:rPr lang="en-GB" sz="6000" dirty="0">
                <a:solidFill>
                  <a:schemeClr val="bg1"/>
                </a:solidFill>
              </a:rPr>
            </a:br>
            <a:br>
              <a:rPr lang="en-GB" sz="6000" dirty="0">
                <a:solidFill>
                  <a:schemeClr val="bg1"/>
                </a:solidFill>
              </a:rPr>
            </a:br>
            <a:r>
              <a:rPr lang="en-GB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you go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664991C-2047-478B-B103-3A84AA32B9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211" y="4591816"/>
            <a:ext cx="2143125" cy="2133600"/>
          </a:xfrm>
        </p:spPr>
      </p:pic>
      <p:pic>
        <p:nvPicPr>
          <p:cNvPr id="2" name="Pre visit 2">
            <a:hlinkClick r:id="" action="ppaction://media"/>
            <a:extLst>
              <a:ext uri="{FF2B5EF4-FFF2-40B4-BE49-F238E27FC236}">
                <a16:creationId xmlns:a16="http://schemas.microsoft.com/office/drawing/2014/main" id="{A85C7D33-684A-4042-9E91-CBF2E55214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32628" y="61743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82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F4A65465-1409-492A-8209-8AB6A951BE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38600" y="1030052"/>
            <a:ext cx="7188199" cy="479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0D144A-514C-4424-ACC4-9C156AED8552}"/>
              </a:ext>
            </a:extLst>
          </p:cNvPr>
          <p:cNvSpPr txBox="1"/>
          <p:nvPr/>
        </p:nvSpPr>
        <p:spPr>
          <a:xfrm>
            <a:off x="417096" y="2310063"/>
            <a:ext cx="3272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The questionnaire</a:t>
            </a:r>
          </a:p>
        </p:txBody>
      </p:sp>
      <p:pic>
        <p:nvPicPr>
          <p:cNvPr id="2" name="Questionnaire">
            <a:hlinkClick r:id="" action="ppaction://media"/>
            <a:extLst>
              <a:ext uri="{FF2B5EF4-FFF2-40B4-BE49-F238E27FC236}">
                <a16:creationId xmlns:a16="http://schemas.microsoft.com/office/drawing/2014/main" id="{0D7CF695-4193-42AE-89C0-7568AC3880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1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82B3A1E-7DD6-4215-88E5-B6AD5AD7E1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321628" y="320511"/>
            <a:ext cx="3794760" cy="3930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284BD1-1B77-45C6-8CEB-70B753A8D7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154"/>
          <a:stretch/>
        </p:blipFill>
        <p:spPr>
          <a:xfrm>
            <a:off x="4198385" y="320511"/>
            <a:ext cx="3794760" cy="39309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FB8A5B-2810-45F8-AABE-9223955689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0188E89-AF78-40F6-B787-E9BD9C625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>
            <a:solidFill>
              <a:srgbClr val="C443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78B84DF-530B-4AF8-98CE-E528BC981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96" y="4571216"/>
            <a:ext cx="10906008" cy="1115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Getting there</a:t>
            </a:r>
          </a:p>
        </p:txBody>
      </p:sp>
      <p:pic>
        <p:nvPicPr>
          <p:cNvPr id="3" name="Getting there">
            <a:hlinkClick r:id="" action="ppaction://media"/>
            <a:extLst>
              <a:ext uri="{FF2B5EF4-FFF2-40B4-BE49-F238E27FC236}">
                <a16:creationId xmlns:a16="http://schemas.microsoft.com/office/drawing/2014/main" id="{E2463C10-78B2-4E80-99F2-F5484E4E77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83519" y="61084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61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Content Placeholder 3">
            <a:extLst>
              <a:ext uri="{FF2B5EF4-FFF2-40B4-BE49-F238E27FC236}">
                <a16:creationId xmlns:a16="http://schemas.microsoft.com/office/drawing/2014/main" id="{244D6622-2AE0-4A86-B832-40124153D8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00081" y="4032176"/>
            <a:ext cx="2707288" cy="23406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28D8B7-6C22-4DDE-B8D3-3F52ED9292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 rot="5400000">
            <a:off x="5799924" y="3342461"/>
            <a:ext cx="3389665" cy="2688912"/>
          </a:xfrm>
          <a:prstGeom prst="rect">
            <a:avLst/>
          </a:prstGeom>
        </p:spPr>
      </p:pic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F99DF356-7CAA-40B4-9262-24B6030E376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00081" y="484632"/>
            <a:ext cx="2707288" cy="338667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3557223-0F52-43DE-908F-303F9426661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6107" y="495566"/>
            <a:ext cx="2693107" cy="2333622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4D1126E-D7E6-406C-8374-958BA069B5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1470" y="4003046"/>
            <a:ext cx="4585259" cy="0"/>
          </a:xfrm>
          <a:prstGeom prst="line">
            <a:avLst/>
          </a:prstGeom>
          <a:ln>
            <a:solidFill>
              <a:srgbClr val="A3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1A430E3-5391-4DD7-8104-4F2B6B8C5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961014"/>
            <a:ext cx="5194748" cy="296159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br>
              <a:rPr lang="en-US" sz="5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56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6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impressions </a:t>
            </a:r>
          </a:p>
        </p:txBody>
      </p:sp>
      <p:pic>
        <p:nvPicPr>
          <p:cNvPr id="3" name="21 May 2018 at 13_16_46">
            <a:hlinkClick r:id="" action="ppaction://media"/>
            <a:extLst>
              <a:ext uri="{FF2B5EF4-FFF2-40B4-BE49-F238E27FC236}">
                <a16:creationId xmlns:a16="http://schemas.microsoft.com/office/drawing/2014/main" id="{6D1422E7-FC6E-48DE-9631-64BF19056F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63437" y="62289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9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1E06619-5D89-4DA6-B295-94D5C35396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2697480"/>
            <a:ext cx="6092930" cy="4160520"/>
          </a:xfrm>
          <a:prstGeom prst="rect">
            <a:avLst/>
          </a:prstGeo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E0BD1F3-9BA1-448F-853C-39011B5D7B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554261" y="-554261"/>
            <a:ext cx="2556159" cy="36646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E8E835-CF49-4B0A-953D-719AB22064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0347" y="10"/>
            <a:ext cx="2262601" cy="2544407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339F9D1-F194-4F0E-B991-E28027537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15910" y="4003046"/>
            <a:ext cx="4297680" cy="0"/>
          </a:xfrm>
          <a:prstGeom prst="line">
            <a:avLst/>
          </a:prstGeom>
          <a:ln>
            <a:solidFill>
              <a:srgbClr val="FFF4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4824B9B-7816-4CF9-83D8-9F7D2B101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7581" y="723900"/>
            <a:ext cx="4974338" cy="319871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museum visit</a:t>
            </a:r>
          </a:p>
        </p:txBody>
      </p:sp>
      <p:pic>
        <p:nvPicPr>
          <p:cNvPr id="3" name="21 May 2018 at 13_20_17">
            <a:hlinkClick r:id="" action="ppaction://media"/>
            <a:extLst>
              <a:ext uri="{FF2B5EF4-FFF2-40B4-BE49-F238E27FC236}">
                <a16:creationId xmlns:a16="http://schemas.microsoft.com/office/drawing/2014/main" id="{51FA7635-3504-45CE-9011-76BC3A68C6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47119" y="60805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000"/>
    </mc:Choice>
    <mc:Fallback xmlns="">
      <p:transition spd="slow" advClick="0" advTm="3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Widescreen</PresentationFormat>
  <Paragraphs>53</Paragraphs>
  <Slides>13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Visitor Experience Consortium 2018</vt:lpstr>
      <vt:lpstr>What is it?</vt:lpstr>
      <vt:lpstr>What does it involve?</vt:lpstr>
      <vt:lpstr> Making a successful visit </vt:lpstr>
      <vt:lpstr>   Before you go</vt:lpstr>
      <vt:lpstr>PowerPoint Presentation</vt:lpstr>
      <vt:lpstr>Getting there</vt:lpstr>
      <vt:lpstr>  First impressions </vt:lpstr>
      <vt:lpstr>The museum visit</vt:lpstr>
      <vt:lpstr>Facilities and services</vt:lpstr>
      <vt:lpstr>Almost done!</vt:lpstr>
      <vt:lpstr>Action plan – up to 5 ideas</vt:lpstr>
      <vt:lpstr>Thank you for watching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2018-05-31T15:56:57Z</dcterms:created>
  <dcterms:modified xsi:type="dcterms:W3CDTF">2018-05-31T16:06:33Z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